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0" r:id="rId10"/>
  </p:sldIdLst>
  <p:sldSz cx="9144000" cy="5143500" type="screen16x9"/>
  <p:notesSz cx="666273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CC0099"/>
    <a:srgbClr val="200029"/>
    <a:srgbClr val="1A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11" autoAdjust="0"/>
    <p:restoredTop sz="84291" autoAdjust="0"/>
  </p:normalViewPr>
  <p:slideViewPr>
    <p:cSldViewPr>
      <p:cViewPr varScale="1">
        <p:scale>
          <a:sx n="77" d="100"/>
          <a:sy n="77" d="100"/>
        </p:scale>
        <p:origin x="564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406" y="-90"/>
      </p:cViewPr>
      <p:guideLst>
        <p:guide orient="horz" pos="3126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DFF9B02-B511-41B7-B86E-BB5F034020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052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1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29238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91629A-89CF-4C2C-9865-CC6C32D549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7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00B106-CA7A-462B-9E3C-E754271A2A10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813" y="744538"/>
            <a:ext cx="6615112" cy="372268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16891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00B106-CA7A-462B-9E3C-E754271A2A10}" type="slidenum">
              <a:rPr lang="en-GB" smtClean="0"/>
              <a:pPr eaLnBrk="1" hangingPunct="1"/>
              <a:t>9</a:t>
            </a:fld>
            <a:endParaRPr lang="en-GB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813" y="744538"/>
            <a:ext cx="6615112" cy="372268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8639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884686"/>
            <a:ext cx="7772400" cy="1102519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201516"/>
            <a:ext cx="6400800" cy="1314450"/>
          </a:xfrm>
        </p:spPr>
        <p:txBody>
          <a:bodyPr/>
          <a:lstStyle>
            <a:lvl1pPr marL="0" indent="0" algn="l">
              <a:buFontTx/>
              <a:buNone/>
              <a:defRPr>
                <a:solidFill>
                  <a:schemeClr val="bg1"/>
                </a:solidFill>
                <a:latin typeface="Rockwell" pitchFamily="18" charset="0"/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158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38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91" y="742951"/>
            <a:ext cx="2105025" cy="40969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742951"/>
            <a:ext cx="6167438" cy="409694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25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54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873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3" y="1455736"/>
            <a:ext cx="8424863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2139181"/>
            <a:ext cx="4135438" cy="3240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91" y="2139181"/>
            <a:ext cx="4137025" cy="3240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27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543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80791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0612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2080791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560612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58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74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530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1196154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156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2067694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09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03597"/>
            <a:ext cx="5486400" cy="23420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653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3" y="1355128"/>
            <a:ext cx="84248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3" y="2211189"/>
            <a:ext cx="8424863" cy="324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128" y="1851670"/>
            <a:ext cx="7772400" cy="1102519"/>
          </a:xfrm>
        </p:spPr>
        <p:txBody>
          <a:bodyPr/>
          <a:lstStyle/>
          <a:p>
            <a:pPr eaLnBrk="1" hangingPunct="1"/>
            <a:r>
              <a:rPr lang="en-GB" dirty="0" smtClean="0"/>
              <a:t>Feedback from Day 1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7609" y="3435846"/>
            <a:ext cx="6400800" cy="1314450"/>
          </a:xfrm>
        </p:spPr>
        <p:txBody>
          <a:bodyPr/>
          <a:lstStyle/>
          <a:p>
            <a:pPr eaLnBrk="1" hangingPunct="1"/>
            <a:r>
              <a:rPr lang="en-GB" sz="2400" dirty="0" smtClean="0"/>
              <a:t>Christina Blakey, Strategic Business Development Manager (Skills)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47941"/>
            <a:ext cx="5782987" cy="33189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87574"/>
            <a:ext cx="8424863" cy="857250"/>
          </a:xfrm>
        </p:spPr>
        <p:txBody>
          <a:bodyPr/>
          <a:lstStyle/>
          <a:p>
            <a:r>
              <a:rPr lang="en-GB" sz="3200" dirty="0"/>
              <a:t>What activities would be of most benefit to you or your organisation?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986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2" y="987574"/>
            <a:ext cx="8424863" cy="857250"/>
          </a:xfrm>
        </p:spPr>
        <p:txBody>
          <a:bodyPr/>
          <a:lstStyle/>
          <a:p>
            <a:r>
              <a:rPr lang="en-GB" sz="2800" dirty="0"/>
              <a:t>What are the biggest challenges you face currently and in the immediate future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44824"/>
            <a:ext cx="5802039" cy="3164045"/>
          </a:xfrm>
        </p:spPr>
      </p:pic>
    </p:spTree>
    <p:extLst>
      <p:ext uri="{BB962C8B-B14F-4D97-AF65-F5344CB8AC3E}">
        <p14:creationId xmlns:p14="http://schemas.microsoft.com/office/powerpoint/2010/main" val="1514250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86239"/>
            <a:ext cx="7128792" cy="374441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71550"/>
            <a:ext cx="8424863" cy="857250"/>
          </a:xfrm>
        </p:spPr>
        <p:txBody>
          <a:bodyPr/>
          <a:lstStyle/>
          <a:p>
            <a:r>
              <a:rPr lang="en-GB" sz="2800" dirty="0"/>
              <a:t>Are there any other challenges you are facing?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5200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38" t="16651" r="26168" b="21740"/>
          <a:stretch/>
        </p:blipFill>
        <p:spPr>
          <a:xfrm>
            <a:off x="1979712" y="1011123"/>
            <a:ext cx="5472609" cy="413237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630" y="915566"/>
            <a:ext cx="8424863" cy="857250"/>
          </a:xfrm>
        </p:spPr>
        <p:txBody>
          <a:bodyPr/>
          <a:lstStyle/>
          <a:p>
            <a:r>
              <a:rPr lang="en-GB" sz="2800" dirty="0"/>
              <a:t>What are the clinical/technical skills that you need the most?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066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039639"/>
            <a:ext cx="6628318" cy="410386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9542"/>
            <a:ext cx="8424863" cy="857250"/>
          </a:xfrm>
        </p:spPr>
        <p:txBody>
          <a:bodyPr/>
          <a:lstStyle/>
          <a:p>
            <a:r>
              <a:rPr lang="en-GB" sz="3200" dirty="0"/>
              <a:t>What are the softer skills you need the most?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98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59" y="1452538"/>
            <a:ext cx="7632848" cy="367240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2" y="915566"/>
            <a:ext cx="8424863" cy="857250"/>
          </a:xfrm>
        </p:spPr>
        <p:txBody>
          <a:bodyPr/>
          <a:lstStyle/>
          <a:p>
            <a:r>
              <a:rPr lang="en-GB" sz="2800" dirty="0"/>
              <a:t>What would you like to see </a:t>
            </a:r>
            <a:r>
              <a:rPr lang="en-GB" sz="2800" dirty="0" smtClean="0"/>
              <a:t>us do </a:t>
            </a:r>
            <a:r>
              <a:rPr lang="en-GB" sz="2800" dirty="0"/>
              <a:t>more of?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701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635646"/>
            <a:ext cx="7168444" cy="266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549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474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w2">
  <a:themeElements>
    <a:clrScheme name="uow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ew WLV Branding - Roboto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ow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w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w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w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w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w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uow2</Template>
  <TotalTime>5130</TotalTime>
  <Words>83</Words>
  <Application>Microsoft Office PowerPoint</Application>
  <PresentationFormat>On-screen Show (16:9)</PresentationFormat>
  <Paragraphs>10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Roboto</vt:lpstr>
      <vt:lpstr>Rockwell</vt:lpstr>
      <vt:lpstr>uow2</vt:lpstr>
      <vt:lpstr>Feedback from Day 1</vt:lpstr>
      <vt:lpstr>What activities would be of most benefit to you or your organisation?</vt:lpstr>
      <vt:lpstr>What are the biggest challenges you face currently and in the immediate future</vt:lpstr>
      <vt:lpstr>Are there any other challenges you are facing?</vt:lpstr>
      <vt:lpstr>What are the clinical/technical skills that you need the most? </vt:lpstr>
      <vt:lpstr>What are the softer skills you need the most?</vt:lpstr>
      <vt:lpstr>What would you like to see us do more of? </vt:lpstr>
      <vt:lpstr>PowerPoint Presentation</vt:lpstr>
      <vt:lpstr>PowerPoint Presentation</vt:lpstr>
    </vt:vector>
  </TitlesOfParts>
  <Company>University of Wolverhampton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in8055</dc:creator>
  <cp:lastModifiedBy>Blakey, Christina</cp:lastModifiedBy>
  <cp:revision>317</cp:revision>
  <cp:lastPrinted>2011-10-07T14:31:02Z</cp:lastPrinted>
  <dcterms:created xsi:type="dcterms:W3CDTF">2009-12-02T13:43:23Z</dcterms:created>
  <dcterms:modified xsi:type="dcterms:W3CDTF">2021-03-17T13:44:53Z</dcterms:modified>
</cp:coreProperties>
</file>