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11" r:id="rId3"/>
    <p:sldId id="312" r:id="rId4"/>
    <p:sldId id="313" r:id="rId5"/>
    <p:sldId id="314" r:id="rId6"/>
    <p:sldId id="315" r:id="rId7"/>
    <p:sldId id="316" r:id="rId8"/>
    <p:sldId id="317" r:id="rId9"/>
    <p:sldId id="310" r:id="rId10"/>
  </p:sldIdLst>
  <p:sldSz cx="9144000" cy="5143500" type="screen16x9"/>
  <p:notesSz cx="6662738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09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CC0099"/>
    <a:srgbClr val="200029"/>
    <a:srgbClr val="1A00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511" autoAdjust="0"/>
    <p:restoredTop sz="84291" autoAdjust="0"/>
  </p:normalViewPr>
  <p:slideViewPr>
    <p:cSldViewPr>
      <p:cViewPr varScale="1">
        <p:scale>
          <a:sx n="77" d="100"/>
          <a:sy n="77" d="100"/>
        </p:scale>
        <p:origin x="564" y="5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406" y="-90"/>
      </p:cViewPr>
      <p:guideLst>
        <p:guide orient="horz" pos="3126"/>
        <p:guide pos="209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3488" y="0"/>
            <a:ext cx="2887662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887663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3488" y="9428163"/>
            <a:ext cx="2887662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DFF9B02-B511-41B7-B86E-BB5F0340201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00521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3488" y="0"/>
            <a:ext cx="2887662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813" y="744538"/>
            <a:ext cx="6615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4875"/>
            <a:ext cx="5329238" cy="4467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887663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3488" y="9428163"/>
            <a:ext cx="2887662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C91629A-89CF-4C2C-9865-CC6C32D549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88705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100B106-CA7A-462B-9E3C-E754271A2A10}" type="slidenum">
              <a:rPr lang="en-GB" smtClean="0"/>
              <a:pPr eaLnBrk="1" hangingPunct="1"/>
              <a:t>1</a:t>
            </a:fld>
            <a:endParaRPr lang="en-GB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813" y="744538"/>
            <a:ext cx="6615112" cy="3722687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0168918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100B106-CA7A-462B-9E3C-E754271A2A10}" type="slidenum">
              <a:rPr lang="en-GB" smtClean="0"/>
              <a:pPr eaLnBrk="1" hangingPunct="1"/>
              <a:t>9</a:t>
            </a:fld>
            <a:endParaRPr lang="en-GB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813" y="744538"/>
            <a:ext cx="6615112" cy="3722687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886399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1884686"/>
            <a:ext cx="7772400" cy="1102519"/>
          </a:xfrm>
        </p:spPr>
        <p:txBody>
          <a:bodyPr/>
          <a:lstStyle>
            <a:lvl1pPr algn="l"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536" y="3201516"/>
            <a:ext cx="6400800" cy="1314450"/>
          </a:xfrm>
        </p:spPr>
        <p:txBody>
          <a:bodyPr/>
          <a:lstStyle>
            <a:lvl1pPr marL="0" indent="0" algn="l">
              <a:buFontTx/>
              <a:buNone/>
              <a:defRPr>
                <a:solidFill>
                  <a:schemeClr val="bg1"/>
                </a:solidFill>
                <a:latin typeface="Rockwell" pitchFamily="18" charset="0"/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31582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389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3691" y="742951"/>
            <a:ext cx="2105025" cy="409694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742951"/>
            <a:ext cx="6167438" cy="409694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0258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1542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48730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3" y="1455736"/>
            <a:ext cx="8424863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2139181"/>
            <a:ext cx="4135438" cy="324088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691" y="2139181"/>
            <a:ext cx="4137025" cy="324088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1278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35435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80791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60612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2080791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560612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7584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748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5305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1196154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96156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2067694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4096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03597"/>
            <a:ext cx="5486400" cy="23420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653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3" y="1355128"/>
            <a:ext cx="8424863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3" y="2211189"/>
            <a:ext cx="8424863" cy="3240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3" r:id="rId1"/>
    <p:sldLayoutId id="2147483973" r:id="rId2"/>
    <p:sldLayoutId id="2147483974" r:id="rId3"/>
    <p:sldLayoutId id="2147483975" r:id="rId4"/>
    <p:sldLayoutId id="2147483976" r:id="rId5"/>
    <p:sldLayoutId id="2147483977" r:id="rId6"/>
    <p:sldLayoutId id="2147483978" r:id="rId7"/>
    <p:sldLayoutId id="2147483979" r:id="rId8"/>
    <p:sldLayoutId id="2147483980" r:id="rId9"/>
    <p:sldLayoutId id="2147483981" r:id="rId10"/>
    <p:sldLayoutId id="214748398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Rockwell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Rockwell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Rockwell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Rockwell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Rockwell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Rockwell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Rockwell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Rockwell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0128" y="1851670"/>
            <a:ext cx="7772400" cy="1102519"/>
          </a:xfrm>
        </p:spPr>
        <p:txBody>
          <a:bodyPr/>
          <a:lstStyle/>
          <a:p>
            <a:pPr eaLnBrk="1" hangingPunct="1"/>
            <a:r>
              <a:rPr lang="en-GB" dirty="0" smtClean="0"/>
              <a:t>Feedback from Day 1</a:t>
            </a:r>
            <a:endParaRPr lang="en-GB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7609" y="3435846"/>
            <a:ext cx="6400800" cy="1314450"/>
          </a:xfrm>
        </p:spPr>
        <p:txBody>
          <a:bodyPr/>
          <a:lstStyle/>
          <a:p>
            <a:pPr eaLnBrk="1" hangingPunct="1"/>
            <a:r>
              <a:rPr lang="en-GB" sz="2400" dirty="0" smtClean="0"/>
              <a:t>Christina Blakey, Strategic Business Development Manager (Skills)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847941"/>
            <a:ext cx="5782987" cy="3318999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987574"/>
            <a:ext cx="8424863" cy="857250"/>
          </a:xfrm>
        </p:spPr>
        <p:txBody>
          <a:bodyPr/>
          <a:lstStyle/>
          <a:p>
            <a:r>
              <a:rPr lang="en-GB" sz="3200" dirty="0"/>
              <a:t>What activities would be of most benefit to you or your organisation?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89866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2" y="987574"/>
            <a:ext cx="8424863" cy="857250"/>
          </a:xfrm>
        </p:spPr>
        <p:txBody>
          <a:bodyPr/>
          <a:lstStyle/>
          <a:p>
            <a:r>
              <a:rPr lang="en-GB" sz="2800" dirty="0"/>
              <a:t>What are the biggest challenges you face currently and in the immediate future</a:t>
            </a:r>
            <a:endParaRPr lang="en-US" sz="2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844824"/>
            <a:ext cx="5802039" cy="3164045"/>
          </a:xfrm>
        </p:spPr>
      </p:pic>
    </p:spTree>
    <p:extLst>
      <p:ext uri="{BB962C8B-B14F-4D97-AF65-F5344CB8AC3E}">
        <p14:creationId xmlns:p14="http://schemas.microsoft.com/office/powerpoint/2010/main" val="1514250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186239"/>
            <a:ext cx="7128792" cy="3744416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771550"/>
            <a:ext cx="8424863" cy="857250"/>
          </a:xfrm>
        </p:spPr>
        <p:txBody>
          <a:bodyPr/>
          <a:lstStyle/>
          <a:p>
            <a:r>
              <a:rPr lang="en-GB" sz="2800" dirty="0"/>
              <a:t>Are there any other challenges you are facing?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75200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38" t="16651" r="26168" b="21740"/>
          <a:stretch/>
        </p:blipFill>
        <p:spPr>
          <a:xfrm>
            <a:off x="1979712" y="1011123"/>
            <a:ext cx="5472609" cy="4132377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630" y="915566"/>
            <a:ext cx="8424863" cy="857250"/>
          </a:xfrm>
        </p:spPr>
        <p:txBody>
          <a:bodyPr/>
          <a:lstStyle/>
          <a:p>
            <a:r>
              <a:rPr lang="en-GB" sz="2800" dirty="0"/>
              <a:t>What are the clinical/technical skills that you need the most?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30667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039639"/>
            <a:ext cx="6628318" cy="4103861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99542"/>
            <a:ext cx="8424863" cy="857250"/>
          </a:xfrm>
        </p:spPr>
        <p:txBody>
          <a:bodyPr/>
          <a:lstStyle/>
          <a:p>
            <a:r>
              <a:rPr lang="en-GB" sz="3200" dirty="0"/>
              <a:t>What are the softer skills you need the most?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898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859" y="1452538"/>
            <a:ext cx="7632848" cy="3672408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2" y="915566"/>
            <a:ext cx="8424863" cy="857250"/>
          </a:xfrm>
        </p:spPr>
        <p:txBody>
          <a:bodyPr/>
          <a:lstStyle/>
          <a:p>
            <a:r>
              <a:rPr lang="en-GB" sz="2800" dirty="0"/>
              <a:t>What would you like to see </a:t>
            </a:r>
            <a:r>
              <a:rPr lang="en-GB" sz="2800" dirty="0" smtClean="0"/>
              <a:t>us do </a:t>
            </a:r>
            <a:r>
              <a:rPr lang="en-GB" sz="2800" dirty="0"/>
              <a:t>more of?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17016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1635646"/>
            <a:ext cx="7168444" cy="2668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5494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4741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ow2">
  <a:themeElements>
    <a:clrScheme name="uow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ew WLV Branding - Roboto">
      <a:majorFont>
        <a:latin typeface="Roboto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uow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ow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ow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ow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ow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ow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ow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ow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ow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ow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ow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ow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uow2</Template>
  <TotalTime>5130</TotalTime>
  <Words>83</Words>
  <Application>Microsoft Office PowerPoint</Application>
  <PresentationFormat>On-screen Show (16:9)</PresentationFormat>
  <Paragraphs>10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Roboto</vt:lpstr>
      <vt:lpstr>Rockwell</vt:lpstr>
      <vt:lpstr>uow2</vt:lpstr>
      <vt:lpstr>Feedback from Day 1</vt:lpstr>
      <vt:lpstr>What activities would be of most benefit to you or your organisation?</vt:lpstr>
      <vt:lpstr>What are the biggest challenges you face currently and in the immediate future</vt:lpstr>
      <vt:lpstr>Are there any other challenges you are facing?</vt:lpstr>
      <vt:lpstr>What are the clinical/technical skills that you need the most? </vt:lpstr>
      <vt:lpstr>What are the softer skills you need the most?</vt:lpstr>
      <vt:lpstr>What would you like to see us do more of? </vt:lpstr>
      <vt:lpstr>PowerPoint Presentation</vt:lpstr>
      <vt:lpstr>PowerPoint Presentation</vt:lpstr>
    </vt:vector>
  </TitlesOfParts>
  <Company>University of Wolverhampton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in8055</dc:creator>
  <cp:lastModifiedBy>Blakey, Christina</cp:lastModifiedBy>
  <cp:revision>317</cp:revision>
  <cp:lastPrinted>2011-10-07T14:31:02Z</cp:lastPrinted>
  <dcterms:created xsi:type="dcterms:W3CDTF">2009-12-02T13:43:23Z</dcterms:created>
  <dcterms:modified xsi:type="dcterms:W3CDTF">2021-03-17T13:44:53Z</dcterms:modified>
</cp:coreProperties>
</file>